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9600" b="1" dirty="0" smtClean="0"/>
              <a:t>        FAITH     </a:t>
            </a:r>
            <a:endParaRPr lang="en-GB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                                                </a:t>
            </a:r>
            <a:r>
              <a:rPr lang="en-GB" dirty="0" smtClean="0">
                <a:latin typeface="AbcBulletin" panose="00000400000000000000" pitchFamily="2" charset="0"/>
              </a:rPr>
              <a:t>WHAT IS </a:t>
            </a:r>
            <a:r>
              <a:rPr lang="en-GB" dirty="0" err="1" smtClean="0">
                <a:latin typeface="AbcBulletin" panose="00000400000000000000" pitchFamily="2" charset="0"/>
              </a:rPr>
              <a:t>FAIth</a:t>
            </a:r>
            <a:r>
              <a:rPr lang="en-GB" dirty="0">
                <a:latin typeface="AbcBulletin" panose="00000400000000000000" pitchFamily="2" charset="0"/>
              </a:rPr>
              <a:t> </a:t>
            </a:r>
            <a:r>
              <a:rPr lang="en-GB" dirty="0" smtClean="0">
                <a:latin typeface="AbcBulletin" panose="00000400000000000000" pitchFamily="2" charset="0"/>
              </a:rPr>
              <a:t>?</a:t>
            </a:r>
            <a:endParaRPr lang="en-GB" dirty="0">
              <a:latin typeface="AbcBulleti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1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z="1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479280"/>
            <a:ext cx="11220993" cy="5882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45" y="487425"/>
            <a:ext cx="11223709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0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022600"/>
            <a:ext cx="8825659" cy="341630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-101600"/>
            <a:ext cx="100965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9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                      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01900"/>
            <a:ext cx="8825659" cy="4152900"/>
          </a:xfrm>
        </p:spPr>
        <p:txBody>
          <a:bodyPr>
            <a:normAutofit/>
          </a:bodyPr>
          <a:lstStyle/>
          <a:p>
            <a:r>
              <a:rPr lang="en-GB" sz="9600" b="1" u="sng" dirty="0" smtClean="0"/>
              <a:t>Any </a:t>
            </a:r>
            <a:r>
              <a:rPr lang="en-GB" sz="9600" b="1" i="1" u="sng" dirty="0" smtClean="0"/>
              <a:t>questions</a:t>
            </a:r>
            <a:endParaRPr lang="en-GB" sz="9600" b="1" i="1" u="sng" dirty="0"/>
          </a:p>
        </p:txBody>
      </p:sp>
    </p:spTree>
    <p:extLst>
      <p:ext uri="{BB962C8B-B14F-4D97-AF65-F5344CB8AC3E}">
        <p14:creationId xmlns:p14="http://schemas.microsoft.com/office/powerpoint/2010/main" val="2086439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</TotalTime>
  <Words>11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AbcBulletin</vt:lpstr>
      <vt:lpstr>Arial</vt:lpstr>
      <vt:lpstr>Century Gothic</vt:lpstr>
      <vt:lpstr>Wingdings</vt:lpstr>
      <vt:lpstr>Wingdings 3</vt:lpstr>
      <vt:lpstr>Ion Boardroom</vt:lpstr>
      <vt:lpstr>        FAITH     </vt:lpstr>
      <vt:lpstr>PowerPoint Presentation</vt:lpstr>
      <vt:lpstr>PowerPoint Presentation</vt:lpstr>
      <vt:lpstr>                       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</dc:title>
  <dc:creator>Declan</dc:creator>
  <cp:lastModifiedBy>Declan</cp:lastModifiedBy>
  <cp:revision>3</cp:revision>
  <dcterms:created xsi:type="dcterms:W3CDTF">2023-11-14T14:05:20Z</dcterms:created>
  <dcterms:modified xsi:type="dcterms:W3CDTF">2023-11-14T14:37:58Z</dcterms:modified>
</cp:coreProperties>
</file>