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36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53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40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92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02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6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71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427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97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06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21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4286-A7ED-4415-835D-3904047B87F9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B650-F665-4FBC-868F-D38E4D25B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8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6958"/>
            <a:ext cx="9144000" cy="3393005"/>
          </a:xfrm>
        </p:spPr>
        <p:txBody>
          <a:bodyPr/>
          <a:lstStyle/>
          <a:p>
            <a:r>
              <a:rPr lang="en-GB" dirty="0" smtClean="0"/>
              <a:t>Now lets put our hands together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762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Now lets put our hands together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about Chinese new year</dc:title>
  <dc:creator>JobieP26</dc:creator>
  <cp:lastModifiedBy>JobieP26</cp:lastModifiedBy>
  <cp:revision>13</cp:revision>
  <cp:lastPrinted>2024-01-31T13:23:07Z</cp:lastPrinted>
  <dcterms:created xsi:type="dcterms:W3CDTF">2024-01-23T13:27:19Z</dcterms:created>
  <dcterms:modified xsi:type="dcterms:W3CDTF">2024-01-31T13:27:37Z</dcterms:modified>
</cp:coreProperties>
</file>