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62" r:id="rId7"/>
    <p:sldId id="259" r:id="rId8"/>
    <p:sldId id="260" r:id="rId9"/>
    <p:sldId id="264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27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23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2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2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14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70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2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68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7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7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B9FC3-ECC4-4B81-9E9F-D3B0F8D81126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6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75523" cy="6924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CHILDREN’S DAY</a:t>
            </a:r>
            <a:endParaRPr lang="en-GB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47103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898" y="397023"/>
            <a:ext cx="105156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What is Children’s day?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Children’s day is celebrated each year on the birth anniversary of India’s first Prime Minister </a:t>
            </a:r>
            <a:r>
              <a:rPr lang="en-GB" sz="4000" dirty="0" err="1" smtClean="0"/>
              <a:t>Jawaharla</a:t>
            </a:r>
            <a:r>
              <a:rPr lang="en-GB" sz="4000" dirty="0" smtClean="0"/>
              <a:t> Nehru , which is on November 14 .</a:t>
            </a:r>
          </a:p>
          <a:p>
            <a:pPr marL="0" indent="0">
              <a:buNone/>
            </a:pPr>
            <a:r>
              <a:rPr lang="en-GB" sz="4000" dirty="0" smtClean="0"/>
              <a:t>Children’s day is celebrated as a tribute to Nehru. Nehru ,fondly called ‘</a:t>
            </a:r>
            <a:r>
              <a:rPr lang="en-GB" sz="4000" dirty="0" err="1"/>
              <a:t>C</a:t>
            </a:r>
            <a:r>
              <a:rPr lang="en-GB" sz="4000" dirty="0" err="1" smtClean="0"/>
              <a:t>hacha</a:t>
            </a:r>
            <a:r>
              <a:rPr lang="en-GB" sz="4000" dirty="0" smtClean="0"/>
              <a:t> Nehru </a:t>
            </a:r>
            <a:r>
              <a:rPr lang="en-GB" sz="4000" dirty="0" smtClean="0"/>
              <a:t>‘. He was known for his affection and care towards children.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35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values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5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039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Respect and Thankfulness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93651" y="196384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6" y="1963848"/>
            <a:ext cx="5484849" cy="3028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5970" y="2697495"/>
            <a:ext cx="5752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does thankfulness mean?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699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Thankfulness means…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0052"/>
            <a:ext cx="10515600" cy="4351338"/>
          </a:xfrm>
        </p:spPr>
        <p:txBody>
          <a:bodyPr>
            <a:normAutofit/>
          </a:bodyPr>
          <a:lstStyle/>
          <a:p>
            <a:r>
              <a:rPr lang="en-GB" sz="3800" dirty="0" smtClean="0"/>
              <a:t>To be grateful for the good things in your life .</a:t>
            </a:r>
          </a:p>
          <a:p>
            <a:r>
              <a:rPr lang="en-GB" sz="3800" dirty="0" smtClean="0"/>
              <a:t>To show thankfulness you could say thank you to God who gave it to you. </a:t>
            </a:r>
          </a:p>
          <a:p>
            <a:r>
              <a:rPr lang="en-GB" sz="3800" dirty="0" smtClean="0"/>
              <a:t>You can also do something kind to make other people thankful.</a:t>
            </a:r>
          </a:p>
        </p:txBody>
      </p:sp>
    </p:spTree>
    <p:extLst>
      <p:ext uri="{BB962C8B-B14F-4D97-AF65-F5344CB8AC3E}">
        <p14:creationId xmlns:p14="http://schemas.microsoft.com/office/powerpoint/2010/main" val="2285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0052"/>
            <a:ext cx="10515600" cy="4351338"/>
          </a:xfrm>
        </p:spPr>
        <p:txBody>
          <a:bodyPr>
            <a:normAutofit/>
          </a:bodyPr>
          <a:lstStyle/>
          <a:p>
            <a:endParaRPr lang="en-GB" sz="3800" dirty="0" smtClean="0"/>
          </a:p>
        </p:txBody>
      </p:sp>
    </p:spTree>
    <p:extLst>
      <p:ext uri="{BB962C8B-B14F-4D97-AF65-F5344CB8AC3E}">
        <p14:creationId xmlns:p14="http://schemas.microsoft.com/office/powerpoint/2010/main" val="34443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does respect mean…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2" y="1690688"/>
            <a:ext cx="5248275" cy="3133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9953" y="2764465"/>
            <a:ext cx="63263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Think about how respect can make people happy.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Think about how it makes you feel when you are not respected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245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RESPECT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Respect links to kindness and if you show respect then you are being compassionate .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10118"/>
            <a:ext cx="3781647" cy="374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1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Emma and Susie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2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156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CHILDREN’S DAY</vt:lpstr>
      <vt:lpstr>What is Children’s day?</vt:lpstr>
      <vt:lpstr>Link to values </vt:lpstr>
      <vt:lpstr> Respect and Thankfulness  </vt:lpstr>
      <vt:lpstr>Thankfulness means…</vt:lpstr>
      <vt:lpstr>PowerPoint Presentation</vt:lpstr>
      <vt:lpstr>What does respect mean…</vt:lpstr>
      <vt:lpstr>RESPECT</vt:lpstr>
      <vt:lpstr>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Day</dc:title>
  <dc:creator>aegberha25</dc:creator>
  <cp:lastModifiedBy>Abbie Thompson</cp:lastModifiedBy>
  <cp:revision>14</cp:revision>
  <cp:lastPrinted>2023-11-15T12:36:32Z</cp:lastPrinted>
  <dcterms:created xsi:type="dcterms:W3CDTF">2023-11-13T16:53:00Z</dcterms:created>
  <dcterms:modified xsi:type="dcterms:W3CDTF">2023-11-15T12:44:01Z</dcterms:modified>
</cp:coreProperties>
</file>