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57" r:id="rId5"/>
    <p:sldId id="259" r:id="rId6"/>
    <p:sldId id="267" r:id="rId7"/>
    <p:sldId id="268"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3FB3FB0-CFF4-42A0-B6B1-6EB24AC08E99}" type="datetimeFigureOut">
              <a:rPr lang="en-GB" smtClean="0"/>
              <a:t>13/02/2024</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301370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FB3FB0-CFF4-42A0-B6B1-6EB24AC08E99}" type="datetimeFigureOut">
              <a:rPr lang="en-GB" smtClean="0"/>
              <a:t>13/02/2024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6993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3FB3FB0-CFF4-42A0-B6B1-6EB24AC08E99}" type="datetimeFigureOut">
              <a:rPr lang="en-GB" smtClean="0"/>
              <a:t>13/02/2024</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256359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3FB3FB0-CFF4-42A0-B6B1-6EB24AC08E99}" type="datetimeFigureOut">
              <a:rPr lang="en-GB" smtClean="0"/>
              <a:t>13/02/2024</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BE1CE951-FF37-48B7-BFDB-8C66E7EDFBB9}"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719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3FB3FB0-CFF4-42A0-B6B1-6EB24AC08E99}" type="datetimeFigureOut">
              <a:rPr lang="en-GB" smtClean="0"/>
              <a:t>13/02/2024</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3814025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3FB3FB0-CFF4-42A0-B6B1-6EB24AC08E99}" type="datetimeFigureOut">
              <a:rPr lang="en-GB" smtClean="0"/>
              <a:t>13/02/2024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312394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3FB3FB0-CFF4-42A0-B6B1-6EB24AC08E99}" type="datetimeFigureOut">
              <a:rPr lang="en-GB" smtClean="0"/>
              <a:t>13/02/2024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3156776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B3FB0-CFF4-42A0-B6B1-6EB24AC08E99}" type="datetimeFigureOut">
              <a:rPr lang="en-GB" smtClean="0"/>
              <a:t>13/02/2024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2764394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3FB3FB0-CFF4-42A0-B6B1-6EB24AC08E99}" type="datetimeFigureOut">
              <a:rPr lang="en-GB" smtClean="0"/>
              <a:t>13/02/2024</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83489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B3FB0-CFF4-42A0-B6B1-6EB24AC08E99}" type="datetimeFigureOut">
              <a:rPr lang="en-GB" smtClean="0"/>
              <a:t>13/02/2024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285076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3FB3FB0-CFF4-42A0-B6B1-6EB24AC08E99}" type="datetimeFigureOut">
              <a:rPr lang="en-GB" smtClean="0"/>
              <a:t>13/02/2024</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103732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FB3FB0-CFF4-42A0-B6B1-6EB24AC08E99}" type="datetimeFigureOut">
              <a:rPr lang="en-GB" smtClean="0"/>
              <a:t>13/02/2024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221506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FB3FB0-CFF4-42A0-B6B1-6EB24AC08E99}" type="datetimeFigureOut">
              <a:rPr lang="en-GB" smtClean="0"/>
              <a:t>13/02/2024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161518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FB3FB0-CFF4-42A0-B6B1-6EB24AC08E99}" type="datetimeFigureOut">
              <a:rPr lang="en-GB" smtClean="0"/>
              <a:t>13/02/2024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338695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B3FB0-CFF4-42A0-B6B1-6EB24AC08E99}" type="datetimeFigureOut">
              <a:rPr lang="en-GB" smtClean="0"/>
              <a:t>13/02/2024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107992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FB3FB0-CFF4-42A0-B6B1-6EB24AC08E99}" type="datetimeFigureOut">
              <a:rPr lang="en-GB" smtClean="0"/>
              <a:t>13/02/2024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216216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FB3FB0-CFF4-42A0-B6B1-6EB24AC08E99}" type="datetimeFigureOut">
              <a:rPr lang="en-GB" smtClean="0"/>
              <a:t>13/02/2024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E951-FF37-48B7-BFDB-8C66E7EDFBB9}" type="slidenum">
              <a:rPr lang="en-GB" smtClean="0"/>
              <a:t>‹#›</a:t>
            </a:fld>
            <a:endParaRPr lang="en-GB"/>
          </a:p>
        </p:txBody>
      </p:sp>
    </p:spTree>
    <p:extLst>
      <p:ext uri="{BB962C8B-B14F-4D97-AF65-F5344CB8AC3E}">
        <p14:creationId xmlns:p14="http://schemas.microsoft.com/office/powerpoint/2010/main" val="393032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3FB3FB0-CFF4-42A0-B6B1-6EB24AC08E99}" type="datetimeFigureOut">
              <a:rPr lang="en-GB" smtClean="0"/>
              <a:t>13/02/2024</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1CE951-FF37-48B7-BFDB-8C66E7EDFBB9}" type="slidenum">
              <a:rPr lang="en-GB" smtClean="0"/>
              <a:t>‹#›</a:t>
            </a:fld>
            <a:endParaRPr lang="en-GB"/>
          </a:p>
        </p:txBody>
      </p:sp>
    </p:spTree>
    <p:extLst>
      <p:ext uri="{BB962C8B-B14F-4D97-AF65-F5344CB8AC3E}">
        <p14:creationId xmlns:p14="http://schemas.microsoft.com/office/powerpoint/2010/main" val="13224965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3144" y="2126511"/>
            <a:ext cx="9448800" cy="927831"/>
          </a:xfrm>
        </p:spPr>
        <p:txBody>
          <a:bodyPr/>
          <a:lstStyle/>
          <a:p>
            <a:r>
              <a:rPr lang="en-GB" dirty="0" smtClean="0">
                <a:latin typeface="Arial Black" panose="020B0A04020102020204" pitchFamily="34" charset="0"/>
              </a:rPr>
              <a:t>lent</a:t>
            </a:r>
            <a:endParaRPr lang="en-GB" dirty="0">
              <a:latin typeface="Arial Black" panose="020B0A04020102020204" pitchFamily="34" charset="0"/>
            </a:endParaRPr>
          </a:p>
        </p:txBody>
      </p:sp>
      <p:sp>
        <p:nvSpPr>
          <p:cNvPr id="3" name="Subtitle 2"/>
          <p:cNvSpPr>
            <a:spLocks noGrp="1"/>
          </p:cNvSpPr>
          <p:nvPr>
            <p:ph type="subTitle" idx="1"/>
          </p:nvPr>
        </p:nvSpPr>
        <p:spPr>
          <a:xfrm>
            <a:off x="1860697" y="3628500"/>
            <a:ext cx="9448800" cy="685800"/>
          </a:xfrm>
        </p:spPr>
        <p:txBody>
          <a:bodyPr/>
          <a:lstStyle/>
          <a:p>
            <a:endParaRPr lang="en-GB"/>
          </a:p>
        </p:txBody>
      </p:sp>
    </p:spTree>
    <p:extLst>
      <p:ext uri="{BB962C8B-B14F-4D97-AF65-F5344CB8AC3E}">
        <p14:creationId xmlns:p14="http://schemas.microsoft.com/office/powerpoint/2010/main" val="778099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363" y="935664"/>
            <a:ext cx="6375990" cy="1026043"/>
          </a:xfrm>
        </p:spPr>
        <p:txBody>
          <a:bodyPr>
            <a:normAutofit fontScale="90000"/>
          </a:bodyPr>
          <a:lstStyle/>
          <a:p>
            <a:r>
              <a:rPr lang="en-GB" dirty="0" smtClean="0">
                <a:solidFill>
                  <a:schemeClr val="tx1">
                    <a:lumMod val="95000"/>
                  </a:schemeClr>
                </a:solidFill>
              </a:rPr>
              <a:t>Name some of the things you can do for lent?</a:t>
            </a:r>
            <a:endParaRPr lang="en-GB" dirty="0">
              <a:solidFill>
                <a:schemeClr val="tx1">
                  <a:lumMod val="95000"/>
                </a:schemeClr>
              </a:solidFill>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0334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988828" y="2200941"/>
            <a:ext cx="10517372" cy="2636873"/>
          </a:xfrm>
        </p:spPr>
        <p:txBody>
          <a:bodyPr>
            <a:normAutofit fontScale="92500" lnSpcReduction="10000"/>
          </a:bodyPr>
          <a:lstStyle/>
          <a:p>
            <a:r>
              <a:rPr lang="en-GB" dirty="0"/>
              <a:t>Give up a </a:t>
            </a:r>
            <a:r>
              <a:rPr lang="en-GB" dirty="0" err="1"/>
              <a:t>favorite</a:t>
            </a:r>
            <a:r>
              <a:rPr lang="en-GB" dirty="0"/>
              <a:t> toy or game.</a:t>
            </a:r>
          </a:p>
          <a:p>
            <a:r>
              <a:rPr lang="en-GB" dirty="0"/>
              <a:t>Fast from social media for a day.</a:t>
            </a:r>
          </a:p>
          <a:p>
            <a:r>
              <a:rPr lang="en-GB" dirty="0"/>
              <a:t>Give up a </a:t>
            </a:r>
            <a:r>
              <a:rPr lang="en-GB" dirty="0" err="1"/>
              <a:t>favorite</a:t>
            </a:r>
            <a:r>
              <a:rPr lang="en-GB" dirty="0"/>
              <a:t> snack.</a:t>
            </a:r>
          </a:p>
          <a:p>
            <a:r>
              <a:rPr lang="en-GB" dirty="0"/>
              <a:t>Drink only water at school.</a:t>
            </a:r>
          </a:p>
          <a:p>
            <a:r>
              <a:rPr lang="en-GB" dirty="0"/>
              <a:t>Give up a </a:t>
            </a:r>
            <a:r>
              <a:rPr lang="en-GB" dirty="0" err="1"/>
              <a:t>favorite</a:t>
            </a:r>
            <a:r>
              <a:rPr lang="en-GB" dirty="0"/>
              <a:t> chair at home or seat at school.</a:t>
            </a:r>
          </a:p>
          <a:p>
            <a:r>
              <a:rPr lang="en-GB" dirty="0"/>
              <a:t>Go without headphones/air pods for a day.</a:t>
            </a:r>
          </a:p>
          <a:p>
            <a:r>
              <a:rPr lang="en-GB" dirty="0"/>
              <a:t>Play your </a:t>
            </a:r>
            <a:r>
              <a:rPr lang="en-GB" dirty="0" err="1"/>
              <a:t>favorite</a:t>
            </a:r>
            <a:r>
              <a:rPr lang="en-GB" dirty="0"/>
              <a:t> game, focusing on helping others instead of winning.</a:t>
            </a:r>
          </a:p>
          <a:p>
            <a:pPr marL="0" indent="0">
              <a:buNone/>
            </a:pPr>
            <a:endParaRPr lang="en-GB" dirty="0"/>
          </a:p>
        </p:txBody>
      </p:sp>
    </p:spTree>
    <p:extLst>
      <p:ext uri="{BB962C8B-B14F-4D97-AF65-F5344CB8AC3E}">
        <p14:creationId xmlns:p14="http://schemas.microsoft.com/office/powerpoint/2010/main" val="151115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Hands </a:t>
            </a:r>
            <a:r>
              <a:rPr lang="en-GB" dirty="0" smtClean="0"/>
              <a:t>together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4649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
            </a:r>
            <a:br>
              <a:rPr lang="en-GB" dirty="0"/>
            </a:br>
            <a:r>
              <a:rPr lang="en-GB" dirty="0"/>
              <a:t>Almighty and ever living God,</a:t>
            </a:r>
            <a:br>
              <a:rPr lang="en-GB" dirty="0"/>
            </a:br>
            <a:r>
              <a:rPr lang="en-GB" dirty="0"/>
              <a:t>you invite us deeper into your world, your people, your Lent.</a:t>
            </a:r>
            <a:br>
              <a:rPr lang="en-GB" dirty="0"/>
            </a:br>
            <a:r>
              <a:rPr lang="en-GB" dirty="0"/>
              <a:t>May this time be one of outward focus;</a:t>
            </a:r>
            <a:br>
              <a:rPr lang="en-GB" dirty="0"/>
            </a:br>
            <a:r>
              <a:rPr lang="en-GB" dirty="0"/>
              <a:t>seeking you in those we often ignore.</a:t>
            </a:r>
            <a:br>
              <a:rPr lang="en-GB" dirty="0"/>
            </a:br>
            <a:r>
              <a:rPr lang="en-GB" dirty="0"/>
              <a:t>Help us live a Lent focused on freedom, generosity, and encounter.</a:t>
            </a:r>
            <a:br>
              <a:rPr lang="en-GB" dirty="0"/>
            </a:br>
            <a:r>
              <a:rPr lang="en-GB" dirty="0"/>
              <a:t>Give us hearts hungry to serve you</a:t>
            </a:r>
            <a:br>
              <a:rPr lang="en-GB" dirty="0"/>
            </a:br>
            <a:r>
              <a:rPr lang="en-GB" dirty="0"/>
              <a:t>and those who need what we have to give.</a:t>
            </a:r>
          </a:p>
          <a:p>
            <a:r>
              <a:rPr lang="en-GB" dirty="0"/>
              <a:t/>
            </a:r>
            <a:br>
              <a:rPr lang="en-GB" dirty="0"/>
            </a:br>
            <a:endParaRPr lang="en-GB" dirty="0"/>
          </a:p>
        </p:txBody>
      </p:sp>
    </p:spTree>
    <p:extLst>
      <p:ext uri="{BB962C8B-B14F-4D97-AF65-F5344CB8AC3E}">
        <p14:creationId xmlns:p14="http://schemas.microsoft.com/office/powerpoint/2010/main" val="644716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lent important?</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45110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lent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27599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8141" y="1092415"/>
            <a:ext cx="8452882" cy="3416320"/>
          </a:xfrm>
          <a:prstGeom prst="rect">
            <a:avLst/>
          </a:prstGeom>
        </p:spPr>
        <p:txBody>
          <a:bodyPr wrap="square">
            <a:spAutoFit/>
          </a:bodyPr>
          <a:lstStyle/>
          <a:p>
            <a:pPr algn="ctr"/>
            <a:r>
              <a:rPr lang="en-GB" dirty="0">
                <a:latin typeface="sofia-pro"/>
              </a:rPr>
              <a:t>Lent is the six week period leading up to Easter. It’s one of the most important times of year for many Christians around the world, particularly those within the Anglican, Catholic and Orthodox traditions, held at a similar level of importance to Advent – the build up to Christmas.</a:t>
            </a:r>
          </a:p>
          <a:p>
            <a:pPr algn="ctr"/>
            <a:r>
              <a:rPr lang="en-GB" dirty="0">
                <a:latin typeface="sofia-pro"/>
              </a:rPr>
              <a:t>While Advent is a celebration and a time of great anticipation, Lent is more frequently seen as a time of solemn observance and preparation for the celebration of the death and resurrection of Jesus at Easter. From its start on Ash Wednesday until its conclusion on Easter Sunday, Lent has been a traditional time for fasting or giving something up or abstinence. Just as we carefully prepare for events in our personal lives, as a wedding, or birthday; a commencement Lent invites us to make our minds and hearts ready for remembering Jesus’ life, death and body resurrection</a:t>
            </a:r>
            <a:r>
              <a:rPr lang="en-GB" dirty="0">
                <a:solidFill>
                  <a:srgbClr val="493938"/>
                </a:solidFill>
                <a:latin typeface="sofia-pro"/>
              </a:rPr>
              <a:t>.</a:t>
            </a:r>
            <a:endParaRPr lang="en-GB" b="0" i="0" dirty="0">
              <a:solidFill>
                <a:srgbClr val="493938"/>
              </a:solidFill>
              <a:effectLst/>
              <a:latin typeface="sofia-pro"/>
            </a:endParaRPr>
          </a:p>
        </p:txBody>
      </p:sp>
    </p:spTree>
    <p:extLst>
      <p:ext uri="{BB962C8B-B14F-4D97-AF65-F5344CB8AC3E}">
        <p14:creationId xmlns:p14="http://schemas.microsoft.com/office/powerpoint/2010/main" val="17990648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4047" y="2206256"/>
            <a:ext cx="4170287" cy="2743200"/>
          </a:xfrm>
          <a:prstGeom prst="rect">
            <a:avLst/>
          </a:prstGeom>
        </p:spPr>
      </p:pic>
      <p:sp>
        <p:nvSpPr>
          <p:cNvPr id="3" name="TextBox 2"/>
          <p:cNvSpPr txBox="1"/>
          <p:nvPr/>
        </p:nvSpPr>
        <p:spPr>
          <a:xfrm>
            <a:off x="2998381" y="1275906"/>
            <a:ext cx="7028121" cy="369332"/>
          </a:xfrm>
          <a:prstGeom prst="rect">
            <a:avLst/>
          </a:prstGeom>
          <a:noFill/>
        </p:spPr>
        <p:txBody>
          <a:bodyPr wrap="square" rtlCol="0">
            <a:spAutoFit/>
          </a:bodyPr>
          <a:lstStyle/>
          <a:p>
            <a:r>
              <a:rPr lang="en-GB" dirty="0" smtClean="0">
                <a:solidFill>
                  <a:schemeClr val="accent6">
                    <a:lumMod val="60000"/>
                    <a:lumOff val="40000"/>
                  </a:schemeClr>
                </a:solidFill>
              </a:rPr>
              <a:t>How dose lent connect to our Christian values</a:t>
            </a:r>
            <a:endParaRPr lang="en-GB" dirty="0">
              <a:solidFill>
                <a:schemeClr val="accent6">
                  <a:lumMod val="60000"/>
                  <a:lumOff val="40000"/>
                </a:schemeClr>
              </a:solidFill>
            </a:endParaRPr>
          </a:p>
        </p:txBody>
      </p:sp>
    </p:spTree>
    <p:extLst>
      <p:ext uri="{BB962C8B-B14F-4D97-AF65-F5344CB8AC3E}">
        <p14:creationId xmlns:p14="http://schemas.microsoft.com/office/powerpoint/2010/main" val="42262610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605" y="2020186"/>
            <a:ext cx="8293395" cy="1754326"/>
          </a:xfrm>
          <a:prstGeom prst="rect">
            <a:avLst/>
          </a:prstGeom>
        </p:spPr>
        <p:txBody>
          <a:bodyPr wrap="square">
            <a:spAutoFit/>
          </a:bodyPr>
          <a:lstStyle/>
          <a:p>
            <a:pPr>
              <a:buFont typeface="Arial" panose="020B0604020202020204" pitchFamily="34" charset="0"/>
              <a:buChar char="•"/>
            </a:pPr>
            <a:r>
              <a:rPr lang="en-GB" dirty="0">
                <a:solidFill>
                  <a:schemeClr val="tx1">
                    <a:lumMod val="95000"/>
                  </a:schemeClr>
                </a:solidFill>
                <a:latin typeface="Raleway"/>
              </a:rPr>
              <a:t> </a:t>
            </a:r>
            <a:r>
              <a:rPr lang="en-GB" b="1" dirty="0">
                <a:solidFill>
                  <a:schemeClr val="tx1">
                    <a:lumMod val="95000"/>
                  </a:schemeClr>
                </a:solidFill>
                <a:latin typeface="Raleway"/>
              </a:rPr>
              <a:t>Matthew 6:16-18</a:t>
            </a:r>
            <a:r>
              <a:rPr lang="en-GB" dirty="0">
                <a:solidFill>
                  <a:schemeClr val="tx1">
                    <a:lumMod val="95000"/>
                  </a:schemeClr>
                </a:solidFill>
                <a:latin typeface="Raleway"/>
              </a:rPr>
              <a:t> When you fast, do not look </a:t>
            </a:r>
            <a:r>
              <a:rPr lang="en-GB" dirty="0" err="1">
                <a:solidFill>
                  <a:schemeClr val="tx1">
                    <a:lumMod val="95000"/>
                  </a:schemeClr>
                </a:solidFill>
                <a:latin typeface="Raleway"/>
              </a:rPr>
              <a:t>somber</a:t>
            </a:r>
            <a:r>
              <a:rPr lang="en-GB" dirty="0">
                <a:solidFill>
                  <a:schemeClr val="tx1">
                    <a:lumMod val="95000"/>
                  </a:schemeClr>
                </a:solidFill>
                <a:latin typeface="Raleway"/>
              </a:rPr>
              <a:t> as the hypocrites do, for they disfigure their faces to show others they are fasting. Truly I tell you, they have received their reward in full. But when you fast, put oil on your head and wash your face, so that it will not be obvious to others that you are fasting, but only to your Father, who is unseen; and your Father, who sees what is done in secret, will reward you.</a:t>
            </a:r>
            <a:endParaRPr lang="en-GB" b="0" i="0" dirty="0">
              <a:solidFill>
                <a:schemeClr val="tx1">
                  <a:lumMod val="95000"/>
                </a:schemeClr>
              </a:solidFill>
              <a:effectLst/>
              <a:latin typeface="Raleway"/>
            </a:endParaRPr>
          </a:p>
        </p:txBody>
      </p:sp>
    </p:spTree>
    <p:extLst>
      <p:ext uri="{BB962C8B-B14F-4D97-AF65-F5344CB8AC3E}">
        <p14:creationId xmlns:p14="http://schemas.microsoft.com/office/powerpoint/2010/main" val="224847992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think about this bible verse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820786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1823" y="2605000"/>
            <a:ext cx="8509591" cy="1200329"/>
          </a:xfrm>
          <a:prstGeom prst="rect">
            <a:avLst/>
          </a:prstGeom>
        </p:spPr>
        <p:txBody>
          <a:bodyPr wrap="square">
            <a:spAutoFit/>
          </a:bodyPr>
          <a:lstStyle/>
          <a:p>
            <a:r>
              <a:rPr lang="en-GB" dirty="0">
                <a:solidFill>
                  <a:schemeClr val="tx1">
                    <a:lumMod val="95000"/>
                  </a:schemeClr>
                </a:solidFill>
                <a:latin typeface="Google Sans"/>
              </a:rPr>
              <a:t>lent is the season of the church year that follows the Epiphany Season. It is a time we set aside each year to remember the love of God that is poured out through Christ Jesus on the cross in His death; and His defeat of death, sin and Satan in Christ's death and resurrection that brings Eternal Life to you</a:t>
            </a:r>
          </a:p>
        </p:txBody>
      </p:sp>
    </p:spTree>
    <p:extLst>
      <p:ext uri="{BB962C8B-B14F-4D97-AF65-F5344CB8AC3E}">
        <p14:creationId xmlns:p14="http://schemas.microsoft.com/office/powerpoint/2010/main" val="2589159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293" y="764373"/>
            <a:ext cx="6588642" cy="1293028"/>
          </a:xfrm>
        </p:spPr>
        <p:txBody>
          <a:bodyPr/>
          <a:lstStyle/>
          <a:p>
            <a:r>
              <a:rPr lang="en-GB" dirty="0" smtClean="0">
                <a:solidFill>
                  <a:schemeClr val="tx1">
                    <a:lumMod val="95000"/>
                  </a:schemeClr>
                </a:solidFill>
              </a:rPr>
              <a:t>Here`s</a:t>
            </a:r>
            <a:r>
              <a:rPr lang="en-GB" dirty="0" smtClean="0"/>
              <a:t> a task</a:t>
            </a:r>
            <a:endParaRPr lang="en-GB" dirty="0"/>
          </a:p>
        </p:txBody>
      </p:sp>
      <p:sp>
        <p:nvSpPr>
          <p:cNvPr id="3" name="Content Placeholder 2"/>
          <p:cNvSpPr>
            <a:spLocks noGrp="1"/>
          </p:cNvSpPr>
          <p:nvPr>
            <p:ph idx="1"/>
          </p:nvPr>
        </p:nvSpPr>
        <p:spPr>
          <a:xfrm>
            <a:off x="685800" y="2020376"/>
            <a:ext cx="10820400" cy="4024125"/>
          </a:xfrm>
        </p:spPr>
        <p:txBody>
          <a:bodyPr/>
          <a:lstStyle/>
          <a:p>
            <a:endParaRPr lang="en-GB" dirty="0"/>
          </a:p>
        </p:txBody>
      </p:sp>
      <p:pic>
        <p:nvPicPr>
          <p:cNvPr id="4" name="Picture 3"/>
          <p:cNvPicPr>
            <a:picLocks noChangeAspect="1"/>
          </p:cNvPicPr>
          <p:nvPr/>
        </p:nvPicPr>
        <p:blipFill>
          <a:blip r:embed="rId2"/>
          <a:stretch>
            <a:fillRect/>
          </a:stretch>
        </p:blipFill>
        <p:spPr>
          <a:xfrm>
            <a:off x="685800" y="2057401"/>
            <a:ext cx="10820400" cy="3987100"/>
          </a:xfrm>
          <a:prstGeom prst="rect">
            <a:avLst/>
          </a:prstGeom>
        </p:spPr>
      </p:pic>
    </p:spTree>
    <p:extLst>
      <p:ext uri="{BB962C8B-B14F-4D97-AF65-F5344CB8AC3E}">
        <p14:creationId xmlns:p14="http://schemas.microsoft.com/office/powerpoint/2010/main" val="8910727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53</TotalTime>
  <Words>501</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Century Gothic</vt:lpstr>
      <vt:lpstr>Google Sans</vt:lpstr>
      <vt:lpstr>Raleway</vt:lpstr>
      <vt:lpstr>sofia-pro</vt:lpstr>
      <vt:lpstr>Vapor Trail</vt:lpstr>
      <vt:lpstr>lent</vt:lpstr>
      <vt:lpstr>Why is lent important?</vt:lpstr>
      <vt:lpstr>What is lent ?</vt:lpstr>
      <vt:lpstr>PowerPoint Presentation</vt:lpstr>
      <vt:lpstr>PowerPoint Presentation</vt:lpstr>
      <vt:lpstr>PowerPoint Presentation</vt:lpstr>
      <vt:lpstr>What do you think about this bible verse</vt:lpstr>
      <vt:lpstr>PowerPoint Presentation</vt:lpstr>
      <vt:lpstr>Here`s a task</vt:lpstr>
      <vt:lpstr>Name some of the things you can do for lent?</vt:lpstr>
      <vt:lpstr>PowerPoint Presentation</vt:lpstr>
      <vt:lpstr>Hands together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dc:title>
  <dc:creator>Katie-Ann Walker</dc:creator>
  <cp:lastModifiedBy>Katie-Ann Walker</cp:lastModifiedBy>
  <cp:revision>7</cp:revision>
  <dcterms:created xsi:type="dcterms:W3CDTF">2024-02-12T16:15:58Z</dcterms:created>
  <dcterms:modified xsi:type="dcterms:W3CDTF">2024-02-13T16:19:27Z</dcterms:modified>
</cp:coreProperties>
</file>